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42325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8847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72381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7501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377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0377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9616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32636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119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8700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5022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245D2-2222-4814-8AA1-4450B3845F99}" type="datetimeFigureOut">
              <a:rPr lang="sk-SK" smtClean="0"/>
              <a:t>6. 11. 2019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2EC21-C3CF-4C6E-B925-D69BF0690B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2724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21E966-F83B-4A44-9E76-3308EBC2D7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7948999-3247-47A1-95A4-EF4A9666A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9C9B3C2C-553D-4739-82F6-7FB024897A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846172"/>
              </p:ext>
            </p:extLst>
          </p:nvPr>
        </p:nvGraphicFramePr>
        <p:xfrm>
          <a:off x="508932" y="673100"/>
          <a:ext cx="247755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850">
                  <a:extLst>
                    <a:ext uri="{9D8B030D-6E8A-4147-A177-3AD203B41FA5}">
                      <a16:colId xmlns:a16="http://schemas.microsoft.com/office/drawing/2014/main" val="2343707107"/>
                    </a:ext>
                  </a:extLst>
                </a:gridCol>
                <a:gridCol w="825850">
                  <a:extLst>
                    <a:ext uri="{9D8B030D-6E8A-4147-A177-3AD203B41FA5}">
                      <a16:colId xmlns:a16="http://schemas.microsoft.com/office/drawing/2014/main" val="4051551383"/>
                    </a:ext>
                  </a:extLst>
                </a:gridCol>
                <a:gridCol w="825850">
                  <a:extLst>
                    <a:ext uri="{9D8B030D-6E8A-4147-A177-3AD203B41FA5}">
                      <a16:colId xmlns:a16="http://schemas.microsoft.com/office/drawing/2014/main" val="42674675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0153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187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324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410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489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387365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Motív balík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balíka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balík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15</Words>
  <Application>Microsoft Office PowerPoint</Application>
  <PresentationFormat>Prezentácia na obrazovke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Motív balíka Office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Ján Šaliga</dc:creator>
  <cp:lastModifiedBy>Ján Šaliga</cp:lastModifiedBy>
  <cp:revision>1</cp:revision>
  <dcterms:created xsi:type="dcterms:W3CDTF">2019-11-06T08:54:26Z</dcterms:created>
  <dcterms:modified xsi:type="dcterms:W3CDTF">2019-11-06T08:56:54Z</dcterms:modified>
</cp:coreProperties>
</file>